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394" r:id="rId2"/>
    <p:sldId id="388" r:id="rId3"/>
    <p:sldId id="389" r:id="rId4"/>
    <p:sldId id="390" r:id="rId5"/>
    <p:sldId id="391" r:id="rId6"/>
    <p:sldId id="392" r:id="rId7"/>
    <p:sldId id="395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0B28437-DE4A-EB99-0244-A9B44219E7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(53)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3F1C5F-AB66-C911-0FF5-756594D9CC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12/18/2022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58ECBF-8D69-242C-AEE5-F528246F6A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B68E41-542D-090A-BDB8-945F43BBAE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B2425-3BCB-4E7C-A393-B4E6AF32F7E5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751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r>
              <a:rPr lang="en-US"/>
              <a:t>Class – A Study Of The Psalms (53)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/>
              <a:t>12/18/2022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5" rIns="96651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1" tIns="48325" rIns="96651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E2EA730F-7091-499F-9668-EFD740B5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2001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/>
          </a:p>
        </p:txBody>
      </p:sp>
      <p:sp>
        <p:nvSpPr>
          <p:cNvPr id="35533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55337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31AA3766-CA1C-44FE-85F6-500774F20A7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5342" name="Group 14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55331" name="Rectangle 3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2" name="Rectangle 4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3" name="Rectangle 5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4" name="Rectangle 6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40" name="Line 12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5341" name="Rectangle 13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87724729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4CFBB-18A8-46E9-8151-30C560136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82767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C6EBD-4B9B-4A29-89A0-EA9E3E70AF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94429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56EAC-D8AB-4697-843D-4B97ABDAD9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92105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47122-0D00-434C-8980-1A807CDF05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1463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1B447-D81E-4DEE-910D-8B6C120780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50235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1FB7C-F784-47E8-8CAE-F32F18501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42187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DB1DD-A924-4E34-927D-ACD561AE26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97175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119E2-835B-46F6-A55C-0B6B72B880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97417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D5B72-1952-48F5-8470-AB05FB94D4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77914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12828-B590-4FE9-A659-F70E029BC3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52443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AE1E627A-7E0D-4E54-87F9-74DAB094553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4329" name="Group 25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354311" name="Line 7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4312" name="Rectangle 8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3" name="Rectangle 9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4" name="Rectangle 10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5" name="Rectangle 11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229081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74674"/>
            <a:ext cx="7696200" cy="1754326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Security Of Those Who Trust In The Lord 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65550"/>
            <a:ext cx="7696200" cy="646331"/>
          </a:xfrm>
        </p:spPr>
        <p:txBody>
          <a:bodyPr>
            <a:spAutoFit/>
          </a:bodyPr>
          <a:lstStyle/>
          <a:p>
            <a:pPr algn="ctr"/>
            <a:r>
              <a:rPr lang="en-US" sz="3600" b="1" dirty="0">
                <a:latin typeface="Segoe UI" pitchFamily="34" charset="0"/>
                <a:cs typeface="Segoe UI" pitchFamily="34" charset="0"/>
              </a:rPr>
              <a:t>Psalms 37:18ff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F7D3F5-F19D-70A8-70F4-75FC8D709CD6}"/>
              </a:ext>
            </a:extLst>
          </p:cNvPr>
          <p:cNvSpPr txBox="1"/>
          <p:nvPr/>
        </p:nvSpPr>
        <p:spPr>
          <a:xfrm>
            <a:off x="1958143" y="1035050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F9C57B-7E8A-6CD0-95B6-D94FBE28B2EB}"/>
              </a:ext>
            </a:extLst>
          </p:cNvPr>
          <p:cNvSpPr txBox="1"/>
          <p:nvPr/>
        </p:nvSpPr>
        <p:spPr>
          <a:xfrm>
            <a:off x="3100032" y="5162556"/>
            <a:ext cx="2959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December 18, 2022</a:t>
            </a:r>
          </a:p>
        </p:txBody>
      </p:sp>
    </p:spTree>
    <p:extLst>
      <p:ext uri="{BB962C8B-B14F-4D97-AF65-F5344CB8AC3E}">
        <p14:creationId xmlns:p14="http://schemas.microsoft.com/office/powerpoint/2010/main" val="16086376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3C22D-82A2-5800-6E7E-2B040BE8F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45" y="778399"/>
            <a:ext cx="8822602" cy="707886"/>
          </a:xfrm>
        </p:spPr>
        <p:txBody>
          <a:bodyPr wrap="square">
            <a:spAutoFit/>
          </a:bodyPr>
          <a:lstStyle/>
          <a:p>
            <a:r>
              <a:rPr kumimoji="0" lang="en-US" sz="4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602" y="1811337"/>
            <a:ext cx="8532796" cy="393338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Psalms 37:18-19, </a:t>
            </a:r>
            <a:r>
              <a:rPr lang="en-US" sz="2800" i="1" dirty="0"/>
              <a:t>“Jehovah knoweth the days of the perfect; and </a:t>
            </a:r>
            <a:r>
              <a:rPr lang="en-US" sz="2800" i="1" u="sng" dirty="0"/>
              <a:t>their inheritance shall be for ever</a:t>
            </a:r>
            <a:r>
              <a:rPr lang="en-US" sz="2800" i="1" dirty="0"/>
              <a:t>. They shall not be put to shame in the </a:t>
            </a:r>
            <a:r>
              <a:rPr lang="en-US" sz="2800" i="1" u="sng" dirty="0"/>
              <a:t>time of evil</a:t>
            </a:r>
            <a:r>
              <a:rPr lang="en-US" sz="2800" i="1" dirty="0"/>
              <a:t>; and in the </a:t>
            </a:r>
            <a:r>
              <a:rPr lang="en-US" sz="2800" i="1" u="sng" dirty="0"/>
              <a:t>days of famine they shall be satisfied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Their inheritance is forever. (1 Peter 1:3-5)</a:t>
            </a:r>
          </a:p>
          <a:p>
            <a:r>
              <a:rPr lang="en-US" sz="2800" dirty="0"/>
              <a:t>Evil/famine, cannot rob them of their inheritance.</a:t>
            </a:r>
          </a:p>
          <a:p>
            <a:r>
              <a:rPr lang="en-US" dirty="0"/>
              <a:t>They shall be satisfied (verse 3; Psalms 63:1-5; 65:1-4).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23401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97" y="1766072"/>
            <a:ext cx="8961119" cy="4955203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37:20, </a:t>
            </a:r>
            <a:r>
              <a:rPr lang="en-US" sz="2800" i="1" dirty="0"/>
              <a:t>“But </a:t>
            </a:r>
            <a:r>
              <a:rPr lang="en-US" sz="2800" i="1" u="sng" dirty="0"/>
              <a:t>the wicked shall perish</a:t>
            </a:r>
            <a:r>
              <a:rPr lang="en-US" sz="2800" i="1" dirty="0"/>
              <a:t>, and the enemies of Jehovah shall be as the fat of lambs: they shall consume; in smoke shall they consume away.”</a:t>
            </a:r>
          </a:p>
          <a:p>
            <a:pPr>
              <a:spcBef>
                <a:spcPts val="0"/>
              </a:spcBef>
            </a:pPr>
            <a:r>
              <a:rPr lang="en-US" dirty="0"/>
              <a:t>Contrast the upright (verses 18-19) with the wicked.</a:t>
            </a:r>
          </a:p>
          <a:p>
            <a:pPr lvl="1">
              <a:spcBef>
                <a:spcPts val="0"/>
              </a:spcBef>
            </a:pPr>
            <a:r>
              <a:rPr lang="en-US" dirty="0"/>
              <a:t>The upright, even though they die in the body, receive an eternal inheritance.</a:t>
            </a:r>
          </a:p>
          <a:p>
            <a:pPr lvl="1">
              <a:spcBef>
                <a:spcPts val="0"/>
              </a:spcBef>
            </a:pPr>
            <a:r>
              <a:rPr lang="en-US" dirty="0"/>
              <a:t>The wicked perish </a:t>
            </a:r>
            <a:r>
              <a:rPr lang="en-US" i="1" dirty="0"/>
              <a:t>“at the presence of God”  </a:t>
            </a:r>
            <a:r>
              <a:rPr lang="en-US" dirty="0"/>
              <a:t>(cf. 68:2) like a puff of smoke.</a:t>
            </a:r>
          </a:p>
          <a:p>
            <a:pPr lvl="1">
              <a:spcBef>
                <a:spcPts val="0"/>
              </a:spcBef>
            </a:pPr>
            <a:r>
              <a:rPr lang="en-US" dirty="0"/>
              <a:t>Proverbs 14:32, </a:t>
            </a:r>
            <a:r>
              <a:rPr lang="en-US" i="1" dirty="0"/>
              <a:t>“The wicked is thrust down in his evil-doing; But the righteous hath a refuge in his death.”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C54C6DD-6684-B466-E993-51262D6D9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45" y="778399"/>
            <a:ext cx="8822602" cy="707886"/>
          </a:xfrm>
        </p:spPr>
        <p:txBody>
          <a:bodyPr wrap="square">
            <a:spAutoFit/>
          </a:bodyPr>
          <a:lstStyle/>
          <a:p>
            <a:r>
              <a:rPr kumimoji="0" lang="en-US" sz="4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82202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009" y="1766072"/>
            <a:ext cx="8701238" cy="504666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Psalms 37:21-22, </a:t>
            </a:r>
            <a:r>
              <a:rPr lang="en-US" sz="2800" i="1" dirty="0"/>
              <a:t>“The </a:t>
            </a:r>
            <a:r>
              <a:rPr lang="en-US" sz="2800" i="1" u="sng" dirty="0"/>
              <a:t>wicked</a:t>
            </a:r>
            <a:r>
              <a:rPr lang="en-US" sz="2800" i="1" dirty="0"/>
              <a:t> </a:t>
            </a:r>
            <a:r>
              <a:rPr lang="en-US" sz="2800" i="1" dirty="0" err="1"/>
              <a:t>borroweth</a:t>
            </a:r>
            <a:r>
              <a:rPr lang="en-US" sz="2800" i="1" dirty="0"/>
              <a:t>, and </a:t>
            </a:r>
            <a:r>
              <a:rPr lang="en-US" sz="2800" i="1" dirty="0" err="1"/>
              <a:t>payeth</a:t>
            </a:r>
            <a:r>
              <a:rPr lang="en-US" sz="2800" i="1" dirty="0"/>
              <a:t> not again; but the </a:t>
            </a:r>
            <a:r>
              <a:rPr lang="en-US" sz="2800" i="1" u="sng" dirty="0"/>
              <a:t>righteous</a:t>
            </a:r>
            <a:r>
              <a:rPr lang="en-US" sz="2800" i="1" dirty="0"/>
              <a:t> dealeth graciously, and giveth. For such as are </a:t>
            </a:r>
            <a:r>
              <a:rPr lang="en-US" sz="2800" i="1" u="sng" dirty="0"/>
              <a:t>blessed of him</a:t>
            </a:r>
            <a:r>
              <a:rPr lang="en-US" sz="2800" i="1" dirty="0"/>
              <a:t> shall inherit the land; and they that are </a:t>
            </a:r>
            <a:r>
              <a:rPr lang="en-US" sz="2800" i="1" u="sng" dirty="0"/>
              <a:t>cursed of him</a:t>
            </a:r>
            <a:r>
              <a:rPr lang="en-US" sz="2800" i="1" dirty="0"/>
              <a:t> shall be cut off.”</a:t>
            </a:r>
          </a:p>
          <a:p>
            <a:r>
              <a:rPr lang="en-US" u="sng" dirty="0"/>
              <a:t>The wicked</a:t>
            </a:r>
            <a:r>
              <a:rPr lang="en-US" dirty="0"/>
              <a:t> is cursed by the Lord and shall be cut off (verses 9, 28, 34, 38).</a:t>
            </a:r>
            <a:r>
              <a:rPr lang="fr-FR" dirty="0"/>
              <a:t> </a:t>
            </a:r>
            <a:endParaRPr lang="en-US" dirty="0"/>
          </a:p>
          <a:p>
            <a:r>
              <a:rPr lang="en-US" u="sng" dirty="0"/>
              <a:t>The righteous</a:t>
            </a:r>
            <a:r>
              <a:rPr lang="en-US" dirty="0"/>
              <a:t> shall be satisfied even in days of famine (verse 19) and is able to give generously to others (verse 26).</a:t>
            </a:r>
            <a:r>
              <a:rPr lang="fr-FR" dirty="0"/>
              <a:t> (verses 9, 11, 18, 29, 34).</a:t>
            </a:r>
          </a:p>
          <a:p>
            <a:r>
              <a:rPr lang="en-US" dirty="0"/>
              <a:t>NOTE: Matthew 25:31-46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C052B47-674B-C3F7-4E8F-5A4A79F0B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45" y="778399"/>
            <a:ext cx="8822602" cy="707886"/>
          </a:xfrm>
        </p:spPr>
        <p:txBody>
          <a:bodyPr wrap="square">
            <a:spAutoFit/>
          </a:bodyPr>
          <a:lstStyle/>
          <a:p>
            <a:r>
              <a:rPr kumimoji="0" lang="en-US" sz="4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03779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81" y="1766072"/>
            <a:ext cx="8927766" cy="5078313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700" dirty="0"/>
              <a:t>Psalms 37:23-24, </a:t>
            </a:r>
            <a:r>
              <a:rPr lang="en-US" sz="2700" i="1" dirty="0"/>
              <a:t>“A man’s goings are established of Jehovah; and he delighteth in his way. Though he fall, he shall not be utterly cast down; </a:t>
            </a:r>
            <a:r>
              <a:rPr lang="en-US" sz="2700" i="1" u="sng" dirty="0"/>
              <a:t>for Jehovah </a:t>
            </a:r>
            <a:r>
              <a:rPr lang="en-US" sz="2700" i="1" u="sng" dirty="0" err="1"/>
              <a:t>upholdeth</a:t>
            </a:r>
            <a:r>
              <a:rPr lang="en-US" sz="2700" i="1" u="sng" dirty="0"/>
              <a:t> him with his hand</a:t>
            </a:r>
            <a:r>
              <a:rPr lang="en-US" sz="2700" i="1" dirty="0"/>
              <a:t>.”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i="1" dirty="0"/>
              <a:t>23 “The steps of a [good KJV] man are established by the Lord, </a:t>
            </a:r>
            <a:r>
              <a:rPr lang="en-US" sz="2700" i="1" u="sng" dirty="0"/>
              <a:t>when he delights in his way</a:t>
            </a:r>
            <a:r>
              <a:rPr lang="en-US" sz="2700" i="1" dirty="0"/>
              <a:t>” (ESV)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dirty="0"/>
              <a:t>Asaph likewise says to the Lord, </a:t>
            </a:r>
            <a:r>
              <a:rPr lang="en-US" sz="2700" i="1" dirty="0"/>
              <a:t>“Thou hast holden me by my right hand”</a:t>
            </a:r>
            <a:r>
              <a:rPr lang="en-US" sz="2700" dirty="0"/>
              <a:t> (Psalms 73:23). Thus the sense is NOT </a:t>
            </a:r>
            <a:r>
              <a:rPr lang="en-US" sz="2700" i="1" dirty="0"/>
              <a:t>“the Lord upholds him with His hand” (NKJV) </a:t>
            </a:r>
            <a:r>
              <a:rPr lang="en-US" sz="2700" dirty="0"/>
              <a:t>but </a:t>
            </a:r>
            <a:r>
              <a:rPr lang="en-US" sz="2700" i="1" dirty="0"/>
              <a:t>“the Lord is the One who holds his hand” (NASB).</a:t>
            </a:r>
            <a:endParaRPr lang="en-US" sz="2700" dirty="0"/>
          </a:p>
          <a:p>
            <a:pPr>
              <a:spcBef>
                <a:spcPts val="0"/>
              </a:spcBef>
            </a:pPr>
            <a:r>
              <a:rPr lang="en-US" sz="2700" dirty="0"/>
              <a:t>NOTE: Jeremiah 10:23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NOTE: Proverbs 16:9; 19:21; Psalms 127:1; 34:19;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The righteous will not be destroyed. cf. 2 Corinthians 4:8-9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C93E400-E7C5-C3A1-C114-A41E8DCDF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45" y="778399"/>
            <a:ext cx="8822602" cy="707886"/>
          </a:xfrm>
        </p:spPr>
        <p:txBody>
          <a:bodyPr wrap="square">
            <a:spAutoFit/>
          </a:bodyPr>
          <a:lstStyle/>
          <a:p>
            <a:r>
              <a:rPr kumimoji="0" lang="en-US" sz="4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80471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5" y="1811337"/>
            <a:ext cx="8918712" cy="4832092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37:25-26, </a:t>
            </a:r>
            <a:r>
              <a:rPr lang="en-US" sz="2800" i="1" dirty="0"/>
              <a:t>“I have been young, and now am old; yet have I not seen the righteous forsaken, nor his seed begging bread. All the day long he </a:t>
            </a:r>
            <a:r>
              <a:rPr lang="en-US" sz="2800" i="1" u="sng" dirty="0" err="1"/>
              <a:t>dealeth</a:t>
            </a:r>
            <a:r>
              <a:rPr lang="en-US" sz="2800" i="1" u="sng" dirty="0"/>
              <a:t> graciously, and </a:t>
            </a:r>
            <a:r>
              <a:rPr lang="en-US" sz="2800" i="1" u="sng" dirty="0" err="1"/>
              <a:t>lendeth</a:t>
            </a:r>
            <a:r>
              <a:rPr lang="en-US" sz="2800" i="1" u="sng" dirty="0"/>
              <a:t>; and his seed is blessed</a:t>
            </a:r>
            <a:r>
              <a:rPr lang="en-US" sz="28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The Lord gives generously to those who use his gifts generously. (Psalms 112:5, 9; 2 Corinthians 9:9-10;</a:t>
            </a:r>
            <a:br>
              <a:rPr lang="en-US" sz="2800" dirty="0"/>
            </a:br>
            <a:r>
              <a:rPr lang="en-US" sz="2800" dirty="0"/>
              <a:t>cf. Matthew 13:12; Mark 10:29-30)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And the promise given to the righteous is repeated to his seed (Proverbs 20:7)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Conditionally, if they walk in His ways</a:t>
            </a:r>
            <a:br>
              <a:rPr lang="en-US" sz="2800" dirty="0"/>
            </a:br>
            <a:r>
              <a:rPr lang="en-US" sz="2800" dirty="0"/>
              <a:t>(Ezekiel 18:10-13).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B30AA26-F0B9-C72D-C8BB-2AD0FF65B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45" y="778399"/>
            <a:ext cx="8822602" cy="707886"/>
          </a:xfrm>
        </p:spPr>
        <p:txBody>
          <a:bodyPr wrap="square">
            <a:spAutoFit/>
          </a:bodyPr>
          <a:lstStyle/>
          <a:p>
            <a:r>
              <a:rPr kumimoji="0" lang="en-US" sz="4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01564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585" y="1811337"/>
            <a:ext cx="8701238" cy="481978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Psalms 37:27-29, </a:t>
            </a:r>
            <a:r>
              <a:rPr lang="en-US" sz="2400" i="1" dirty="0"/>
              <a:t>“Depart from evil, and do good; and dwell for evermore. For Jehovah loveth justice, and </a:t>
            </a:r>
            <a:r>
              <a:rPr lang="en-US" sz="2400" i="1" u="sng" dirty="0" err="1"/>
              <a:t>forsaketh</a:t>
            </a:r>
            <a:r>
              <a:rPr lang="en-US" sz="2400" i="1" u="sng" dirty="0"/>
              <a:t> not his saints</a:t>
            </a:r>
            <a:r>
              <a:rPr lang="en-US" sz="2400" i="1" dirty="0"/>
              <a:t>; they are preserved for ever: but the </a:t>
            </a:r>
            <a:r>
              <a:rPr lang="en-US" sz="2400" i="1" u="sng" dirty="0"/>
              <a:t>seed of the wicked shall be cut off</a:t>
            </a:r>
            <a:r>
              <a:rPr lang="en-US" sz="2400" i="1" dirty="0"/>
              <a:t>. The righteous shall inherit the land, and dwell therein for ever.”</a:t>
            </a:r>
          </a:p>
          <a:p>
            <a:r>
              <a:rPr lang="nn-NO" sz="2400" dirty="0"/>
              <a:t>Note: Psalms. 34:14 and 1 Peter 3:11</a:t>
            </a:r>
          </a:p>
          <a:p>
            <a:r>
              <a:rPr lang="en-US" sz="2400" dirty="0"/>
              <a:t>The Lord will never forsake his saints (Psalms 94:14;</a:t>
            </a:r>
            <a:br>
              <a:rPr lang="en-US" sz="2400" dirty="0"/>
            </a:br>
            <a:r>
              <a:rPr lang="en-US" sz="2400" dirty="0"/>
              <a:t>Isaiah 41:17; 42:16; Hebrews 13:5).</a:t>
            </a:r>
            <a:endParaRPr lang="nn-NO" sz="2400" dirty="0"/>
          </a:p>
          <a:p>
            <a:r>
              <a:rPr lang="en-US" sz="2400" dirty="0"/>
              <a:t>However, the seed of the wicked will be cut off (if they walk in the ways of their fathers: Amos 2:4; Jeremiah. 9:13-16;</a:t>
            </a:r>
            <a:br>
              <a:rPr lang="en-US" sz="2400" dirty="0"/>
            </a:br>
            <a:r>
              <a:rPr lang="en-US" sz="2400" dirty="0"/>
              <a:t>Ezekiel 18:14-17).</a:t>
            </a:r>
          </a:p>
          <a:p>
            <a:r>
              <a:rPr lang="en-US" sz="2400" dirty="0"/>
              <a:t>cf. Warnings of Moses. (Deuteronomy 4:25; 8; 28-30;</a:t>
            </a:r>
            <a:br>
              <a:rPr lang="en-US" sz="2400" dirty="0"/>
            </a:br>
            <a:r>
              <a:rPr lang="en-US" sz="2400" dirty="0"/>
              <a:t>cf. Joshua 23:14-16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F63E9FA-5125-1F26-78BD-0E58B20CA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45" y="778399"/>
            <a:ext cx="8822602" cy="707886"/>
          </a:xfrm>
        </p:spPr>
        <p:txBody>
          <a:bodyPr wrap="square">
            <a:spAutoFit/>
          </a:bodyPr>
          <a:lstStyle/>
          <a:p>
            <a:r>
              <a:rPr kumimoji="0" lang="en-US" sz="4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706556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Quadrant design template">
  <a:themeElements>
    <a:clrScheme name="Office Theme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1574</TotalTime>
  <Words>757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Segoe UI</vt:lpstr>
      <vt:lpstr>Segoe UI Semibold</vt:lpstr>
      <vt:lpstr>Times New Roman</vt:lpstr>
      <vt:lpstr>Wingdings</vt:lpstr>
      <vt:lpstr>Quadrant design template</vt:lpstr>
      <vt:lpstr>Security Of Those Who Trust In The Lord …</vt:lpstr>
      <vt:lpstr>Security Of Those Who Trust In The Lord</vt:lpstr>
      <vt:lpstr>Security Of Those Who Trust In The Lord</vt:lpstr>
      <vt:lpstr>Security Of Those Who Trust In The Lord</vt:lpstr>
      <vt:lpstr>Security Of Those Who Trust In The Lord</vt:lpstr>
      <vt:lpstr>Security Of Those Who Trust In The Lord</vt:lpstr>
      <vt:lpstr>Security Of Those Who Trust In The Lord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Psalms (12-18-22)</dc:title>
  <dc:creator>Micky Galloway</dc:creator>
  <cp:lastModifiedBy>Richard Lidh</cp:lastModifiedBy>
  <cp:revision>27</cp:revision>
  <cp:lastPrinted>2023-01-24T14:22:31Z</cp:lastPrinted>
  <dcterms:created xsi:type="dcterms:W3CDTF">2022-12-11T14:06:38Z</dcterms:created>
  <dcterms:modified xsi:type="dcterms:W3CDTF">2023-01-24T14:22:48Z</dcterms:modified>
</cp:coreProperties>
</file>